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AB01A1-8D72-C48F-CA68-FDDDCC14B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0F4BBA8-D6CC-B44B-0A3F-F1F53E35A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384938-F637-9197-5159-98F4B15CE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661945-0B3F-ABA3-7DF8-7E93D7A7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CC3BB1-6F33-2E8B-5D13-4D73D511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65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7202DB-A85D-26E5-F4D8-5F9755F1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12123B1-4D0C-4960-BB92-686F74F30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230ADA-95DD-F1D0-711E-A402D763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087564-CFF2-8B95-2F47-8472718CF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3DF648-7A8D-AC19-6560-AE2E556C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68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5F553A-FA04-D816-8834-7962D2C82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B83E64-76F4-CE75-64FD-21F2E4E3C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176B63-0FE7-1597-8977-9C349135E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B57AAC-3BB2-9B80-8FA2-BA4C5A788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389FBE-7184-1E54-C7ED-3F464673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99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C8FB6-ADC7-1270-5385-E03D83CF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B870BC-71E4-D6BF-5569-7934A7E8E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D2F632-561C-A645-CDDD-52F59D309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CAACD2-5975-5E06-006F-41A85F7EE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427FCC-D7B9-B9BD-54E8-F1F48481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80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70821-200F-4788-9218-CAEA1A35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E3B655-9B86-3571-A4CF-7A594DD50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97B5D8-C12B-E27C-43BE-D94EC170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DF0E69-E245-0353-780C-147E00493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A89507-0D13-596D-9CCA-F9FD94EE6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334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9B350-6B84-1427-0162-65E1091BB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E65733-75BB-A755-4D7B-114A284DB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D452AB7-AEF1-E449-904F-20882AA79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EA740A-947C-D550-63BB-7E985F321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E3993C-4E8E-5FA3-0A33-B053DBE92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4994770-0F1E-2D35-848E-E5264E92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70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0D9CD5-BA29-2750-1B01-0C9F2304F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725A20-42B2-6564-B7F0-0FFBC70EB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69E2C5-EED4-2ED4-1979-389351001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E39E942-C631-02B4-DCFC-6E3051E24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F391E0-ECC9-9189-4451-2F20CACF5E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09CEF67-5952-B55A-D8C7-9678F57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2F5CC39-6CE3-B9A0-8662-A14ECF1E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D77ABE1-9C5E-3D8B-1905-96104832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787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07BFA-777F-03EA-CF4F-2EF76E566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F40473E-BDE6-7837-AAAC-B0614194C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9BAB92A-E44F-85E4-2CD4-1C1597D4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FD76E9-0265-56D4-171F-E2B22238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030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75B695B-9D22-9589-4D29-0365C42A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10D6B45-6897-2C99-9370-8245684F5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763A3D-6E26-C011-EAF9-F36B93F0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84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C05F3-E1A5-6F08-1406-05BB7203F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3D4F83-881B-05EC-4803-AFEB39774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0E4026-34C6-9D9B-B871-D474CFA2B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9818055-D183-4B3F-A135-246368B71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87F204-E33A-0F48-0DED-A11460F7B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6C8B0A-81C9-F22C-D325-3F3785AE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62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EDD0AF-9ED5-A63E-31CB-D4A290391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400AD7-1560-35AE-CE39-72375E043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84EB35-4E94-2BFD-C794-699F87AE2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ECBE4B-9FBD-5777-2EB5-2898721D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60AEAB-1E46-FCAF-1B9F-1F59DEE2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1F790F-080C-6283-423A-DFA1FD8F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78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79F326-32BA-E116-CC6D-5B08868CF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E30651-51B5-06B2-16FD-AD9C0498F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93743A-BDD1-B7FF-05D8-00C955598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98964-D726-4A4E-B641-B84195DC5A0B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DC655A-22ED-89A1-0CA2-DF7C0DCDF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412D75-35CB-8032-C1AA-1A91112ED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592F6-DAC7-4421-AF38-55EFE4F66F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72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BB41BF1E-7836-5BCD-1D0E-3C20315B1CC7}"/>
              </a:ext>
            </a:extLst>
          </p:cNvPr>
          <p:cNvSpPr txBox="1"/>
          <p:nvPr/>
        </p:nvSpPr>
        <p:spPr>
          <a:xfrm>
            <a:off x="890337" y="463188"/>
            <a:ext cx="96974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/>
              <a:t>Wer wird Millionär ... Übung für den Senioren-Computer-Club Rendsburg</a:t>
            </a:r>
          </a:p>
          <a:p>
            <a:r>
              <a:rPr lang="de-DE" sz="4000" dirty="0"/>
              <a:t>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D69FE05-2C12-F644-1BB7-BEBEDBDCB01B}"/>
              </a:ext>
            </a:extLst>
          </p:cNvPr>
          <p:cNvSpPr txBox="1"/>
          <p:nvPr/>
        </p:nvSpPr>
        <p:spPr>
          <a:xfrm>
            <a:off x="822157" y="2078538"/>
            <a:ext cx="9095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rgbClr val="FF0000"/>
                </a:solidFill>
              </a:rPr>
              <a:t>Frage für 50 € 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72FD1C2-688B-190D-D571-220090F24878}"/>
              </a:ext>
            </a:extLst>
          </p:cNvPr>
          <p:cNvSpPr txBox="1"/>
          <p:nvPr/>
        </p:nvSpPr>
        <p:spPr>
          <a:xfrm>
            <a:off x="822157" y="2996224"/>
            <a:ext cx="105476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b="1" dirty="0">
                <a:solidFill>
                  <a:srgbClr val="0070C0"/>
                </a:solidFill>
              </a:rPr>
              <a:t>Welche Person hat unsere Gruppe 05 verlassen 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FD5F8EB-FF02-6F23-66B7-F22F1AB128D2}"/>
              </a:ext>
            </a:extLst>
          </p:cNvPr>
          <p:cNvSpPr txBox="1"/>
          <p:nvPr/>
        </p:nvSpPr>
        <p:spPr>
          <a:xfrm>
            <a:off x="810126" y="4260512"/>
            <a:ext cx="6096000" cy="74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4000" b="1" kern="1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Elfriede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828144C-F1E6-C419-D2D5-75EC32661E45}"/>
              </a:ext>
            </a:extLst>
          </p:cNvPr>
          <p:cNvSpPr txBox="1"/>
          <p:nvPr/>
        </p:nvSpPr>
        <p:spPr>
          <a:xfrm>
            <a:off x="5819274" y="4260511"/>
            <a:ext cx="6096000" cy="74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40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Gerlinde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2C8D66F-89FB-1367-F79D-A9045752F992}"/>
              </a:ext>
            </a:extLst>
          </p:cNvPr>
          <p:cNvSpPr txBox="1"/>
          <p:nvPr/>
        </p:nvSpPr>
        <p:spPr>
          <a:xfrm>
            <a:off x="810126" y="5475269"/>
            <a:ext cx="6096000" cy="74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40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Friederike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AF95AF4-D177-3CD8-0F39-7A09C784930D}"/>
              </a:ext>
            </a:extLst>
          </p:cNvPr>
          <p:cNvSpPr txBox="1"/>
          <p:nvPr/>
        </p:nvSpPr>
        <p:spPr>
          <a:xfrm>
            <a:off x="5819274" y="5408904"/>
            <a:ext cx="6096000" cy="74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40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Evelyn</a:t>
            </a:r>
          </a:p>
        </p:txBody>
      </p:sp>
    </p:spTree>
    <p:extLst>
      <p:ext uri="{BB962C8B-B14F-4D97-AF65-F5344CB8AC3E}">
        <p14:creationId xmlns:p14="http://schemas.microsoft.com/office/powerpoint/2010/main" val="105011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Manfred Bartsch</dc:creator>
  <cp:lastModifiedBy>Manfred Bartsch</cp:lastModifiedBy>
  <cp:revision>2</cp:revision>
  <dcterms:created xsi:type="dcterms:W3CDTF">2025-12-30T07:58:40Z</dcterms:created>
  <dcterms:modified xsi:type="dcterms:W3CDTF">2025-12-30T08:00:23Z</dcterms:modified>
</cp:coreProperties>
</file>